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57B746E9-71CE-41FC-A106-049A34E8F5F6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C6CC74F5-A0DF-46AB-961C-45CA2F6D9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6946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746E9-71CE-41FC-A106-049A34E8F5F6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C74F5-A0DF-46AB-961C-45CA2F6D9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610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746E9-71CE-41FC-A106-049A34E8F5F6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C74F5-A0DF-46AB-961C-45CA2F6D9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6126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746E9-71CE-41FC-A106-049A34E8F5F6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C74F5-A0DF-46AB-961C-45CA2F6D9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9404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746E9-71CE-41FC-A106-049A34E8F5F6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C74F5-A0DF-46AB-961C-45CA2F6D9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3933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746E9-71CE-41FC-A106-049A34E8F5F6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C74F5-A0DF-46AB-961C-45CA2F6D9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8753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746E9-71CE-41FC-A106-049A34E8F5F6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C74F5-A0DF-46AB-961C-45CA2F6D9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8274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746E9-71CE-41FC-A106-049A34E8F5F6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C74F5-A0DF-46AB-961C-45CA2F6D9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9305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746E9-71CE-41FC-A106-049A34E8F5F6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C74F5-A0DF-46AB-961C-45CA2F6D9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701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746E9-71CE-41FC-A106-049A34E8F5F6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C74F5-A0DF-46AB-961C-45CA2F6D9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472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746E9-71CE-41FC-A106-049A34E8F5F6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C74F5-A0DF-46AB-961C-45CA2F6D9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76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746E9-71CE-41FC-A106-049A34E8F5F6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C74F5-A0DF-46AB-961C-45CA2F6D9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084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746E9-71CE-41FC-A106-049A34E8F5F6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C74F5-A0DF-46AB-961C-45CA2F6D9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802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746E9-71CE-41FC-A106-049A34E8F5F6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C74F5-A0DF-46AB-961C-45CA2F6D9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112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746E9-71CE-41FC-A106-049A34E8F5F6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C74F5-A0DF-46AB-961C-45CA2F6D9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682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746E9-71CE-41FC-A106-049A34E8F5F6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C74F5-A0DF-46AB-961C-45CA2F6D9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104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746E9-71CE-41FC-A106-049A34E8F5F6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C74F5-A0DF-46AB-961C-45CA2F6D9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277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7B746E9-71CE-41FC-A106-049A34E8F5F6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6CC74F5-A0DF-46AB-961C-45CA2F6D9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546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tel:%205614253786" TargetMode="External"/><Relationship Id="rId2" Type="http://schemas.openxmlformats.org/officeDocument/2006/relationships/hyperlink" Target="https://www.airportcarnlimo.com/west-palm-beach-airport-pbi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hyperlink" Target="https://www.airportcarnlimo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Airport Car N Limo </a:t>
            </a:r>
            <a:endParaRPr lang="en-US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Discover the Excellence of PBI Car Service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813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43122"/>
            <a:ext cx="10667338" cy="2213101"/>
          </a:xfrm>
        </p:spPr>
        <p:txBody>
          <a:bodyPr>
            <a:noAutofit/>
          </a:bodyPr>
          <a:lstStyle/>
          <a:p>
            <a:pPr algn="ctr"/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PBI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 Service by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Airport Car N Limo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Service is your one-stop solution to all your worries while traveling. 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it comes to dependable, high-quality transportation that perfectly complements your travel plans, opt for </a:t>
            </a:r>
            <a:r>
              <a:rPr lang="en-US" sz="18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PBI Car Service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Airport Car N Limo Service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Looking for more good information call us</a:t>
            </a:r>
            <a:r>
              <a:rPr lang="en-US" sz="18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 (561) 425-3786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visit our website.  </a:t>
            </a:r>
            <a:r>
              <a:rPr lang="en-US" sz="18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https://www.airportcarnlimo.com/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540" y="2674276"/>
            <a:ext cx="6488288" cy="3649662"/>
          </a:xfrm>
        </p:spPr>
      </p:pic>
    </p:spTree>
    <p:extLst>
      <p:ext uri="{BB962C8B-B14F-4D97-AF65-F5344CB8AC3E}">
        <p14:creationId xmlns:p14="http://schemas.microsoft.com/office/powerpoint/2010/main" val="26560278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3F296A"/>
      </a:dk2>
      <a:lt2>
        <a:srgbClr val="EBEBEB"/>
      </a:lt2>
      <a:accent1>
        <a:srgbClr val="E84574"/>
      </a:accent1>
      <a:accent2>
        <a:srgbClr val="798FF2"/>
      </a:accent2>
      <a:accent3>
        <a:srgbClr val="95C369"/>
      </a:accent3>
      <a:accent4>
        <a:srgbClr val="EE875A"/>
      </a:accent4>
      <a:accent5>
        <a:srgbClr val="C363E8"/>
      </a:accent5>
      <a:accent6>
        <a:srgbClr val="6AADC8"/>
      </a:accent6>
      <a:hlink>
        <a:srgbClr val="FE80C7"/>
      </a:hlink>
      <a:folHlink>
        <a:srgbClr val="FBA3EC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61DDDE80-2DFA-4F2A-B66F-72059846BD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2</TotalTime>
  <Words>11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Celestial</vt:lpstr>
      <vt:lpstr>Airport Car N Limo </vt:lpstr>
      <vt:lpstr>  PBI Car Service by Airport Car N Limo Service is your one-stop solution to all your worries while traveling.  When it comes to dependable, high-quality transportation that perfectly complements your travel plans, opt for PBI Car Service by Airport Car N Limo Service. Looking for more good information call us (561) 425-3786 or visit our website.  https://www.airportcarnlimo.com/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Airport Car N Limo </dc:title>
  <dc:creator>Talha SEO</dc:creator>
  <cp:lastModifiedBy>Talha SEO</cp:lastModifiedBy>
  <cp:revision>1</cp:revision>
  <dcterms:created xsi:type="dcterms:W3CDTF">2024-07-02T11:46:05Z</dcterms:created>
  <dcterms:modified xsi:type="dcterms:W3CDTF">2024-07-02T11:49:01Z</dcterms:modified>
</cp:coreProperties>
</file>